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96" r:id="rId3"/>
    <p:sldId id="297" r:id="rId4"/>
    <p:sldId id="305" r:id="rId5"/>
    <p:sldId id="306" r:id="rId6"/>
    <p:sldId id="307" r:id="rId7"/>
    <p:sldId id="299" r:id="rId8"/>
    <p:sldId id="300" r:id="rId9"/>
    <p:sldId id="301" r:id="rId10"/>
    <p:sldId id="310" r:id="rId11"/>
    <p:sldId id="311" r:id="rId12"/>
    <p:sldId id="312" r:id="rId13"/>
    <p:sldId id="313" r:id="rId14"/>
    <p:sldId id="314" r:id="rId15"/>
    <p:sldId id="315" r:id="rId16"/>
    <p:sldId id="30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8601D-9303-41E3-B18E-A81EAB2B60B1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5C996A-D9D1-4E3E-B9C0-558297D10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37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5C996A-D9D1-4E3E-B9C0-558297D10C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126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B4322-A807-432B-ABDE-BCC4A6ECCEEB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03538-B381-4C42-877B-D517C9DF5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55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B4322-A807-432B-ABDE-BCC4A6ECCEEB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03538-B381-4C42-877B-D517C9DF5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74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B4322-A807-432B-ABDE-BCC4A6ECCEEB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03538-B381-4C42-877B-D517C9DF5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274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B4322-A807-432B-ABDE-BCC4A6ECCEEB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03538-B381-4C42-877B-D517C9DF5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89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B4322-A807-432B-ABDE-BCC4A6ECCEEB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03538-B381-4C42-877B-D517C9DF5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474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B4322-A807-432B-ABDE-BCC4A6ECCEEB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03538-B381-4C42-877B-D517C9DF5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674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B4322-A807-432B-ABDE-BCC4A6ECCEEB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03538-B381-4C42-877B-D517C9DF5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230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B4322-A807-432B-ABDE-BCC4A6ECCEEB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03538-B381-4C42-877B-D517C9DF5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43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B4322-A807-432B-ABDE-BCC4A6ECCEEB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03538-B381-4C42-877B-D517C9DF5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42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B4322-A807-432B-ABDE-BCC4A6ECCEEB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03538-B381-4C42-877B-D517C9DF5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49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B4322-A807-432B-ABDE-BCC4A6ECCEEB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03538-B381-4C42-877B-D517C9DF5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63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B4322-A807-432B-ABDE-BCC4A6ECCEEB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03538-B381-4C42-877B-D517C9DF5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87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  </a:t>
            </a:r>
            <a:r>
              <a:rPr lang="en-US" b="1" u="sng" dirty="0" smtClean="0"/>
              <a:t>PEACE PSYCHOLOGY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272" y="1173707"/>
            <a:ext cx="10017456" cy="568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70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32012"/>
            <a:ext cx="12192000" cy="662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07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39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351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89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64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20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5534" y="27296"/>
            <a:ext cx="12287534" cy="709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80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84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61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091916" cy="700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17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9182" y="0"/>
            <a:ext cx="12405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23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5534" y="0"/>
            <a:ext cx="12287534" cy="700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05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9181" y="0"/>
            <a:ext cx="12405814" cy="698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-68240"/>
            <a:ext cx="12296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8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7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78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" y="-43672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151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5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441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4</Words>
  <Application>Microsoft Office PowerPoint</Application>
  <PresentationFormat>Widescreen</PresentationFormat>
  <Paragraphs>2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  PEACE PSYCHOLOGY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Fast</dc:creator>
  <cp:lastModifiedBy>fast</cp:lastModifiedBy>
  <cp:revision>32</cp:revision>
  <dcterms:created xsi:type="dcterms:W3CDTF">2017-08-16T10:40:40Z</dcterms:created>
  <dcterms:modified xsi:type="dcterms:W3CDTF">2019-11-22T03:44:29Z</dcterms:modified>
</cp:coreProperties>
</file>